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71" r:id="rId4"/>
    <p:sldId id="269" r:id="rId5"/>
    <p:sldId id="270" r:id="rId6"/>
    <p:sldId id="257" r:id="rId7"/>
    <p:sldId id="259" r:id="rId8"/>
    <p:sldId id="260" r:id="rId9"/>
    <p:sldId id="258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60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163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3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0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6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96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761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116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57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28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903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B5C43-ED0A-BA41-91F6-36CDBD8DF9A6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197AF-D917-6847-893F-F18149989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89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441782"/>
            <a:ext cx="6975902" cy="190519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accent5"/>
                </a:solidFill>
                <a:latin typeface="Cooper Black"/>
                <a:cs typeface="Cooper Black"/>
              </a:rPr>
              <a:t>Toma</a:t>
            </a:r>
            <a:r>
              <a:rPr lang="en-US" b="1" dirty="0" smtClean="0">
                <a:solidFill>
                  <a:schemeClr val="accent5"/>
                </a:solidFill>
                <a:latin typeface="Cooper Black"/>
                <a:cs typeface="Cooper Black"/>
              </a:rPr>
              <a:t> </a:t>
            </a:r>
            <a:r>
              <a:rPr lang="en-US" b="1" dirty="0" err="1" smtClean="0">
                <a:solidFill>
                  <a:schemeClr val="accent5"/>
                </a:solidFill>
                <a:latin typeface="Cooper Black"/>
                <a:cs typeface="Cooper Black"/>
              </a:rPr>
              <a:t>Tiempo</a:t>
            </a:r>
            <a:endParaRPr lang="en-US" b="1" dirty="0">
              <a:solidFill>
                <a:schemeClr val="accent5"/>
              </a:solidFill>
              <a:latin typeface="Cooper Black"/>
              <a:cs typeface="Cooper Blac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0722" y="1256322"/>
            <a:ext cx="6400800" cy="3195184"/>
          </a:xfrm>
        </p:spPr>
        <p:txBody>
          <a:bodyPr>
            <a:noAutofit/>
          </a:bodyPr>
          <a:lstStyle/>
          <a:p>
            <a:r>
              <a:rPr lang="en-US" sz="4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Cortar</a:t>
            </a:r>
            <a:endParaRPr lang="en-US" sz="4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Revolver</a:t>
            </a:r>
          </a:p>
          <a:p>
            <a:r>
              <a:rPr lang="en-US" sz="4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Agregar</a:t>
            </a:r>
            <a:endParaRPr lang="en-US" sz="4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4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Tomar</a:t>
            </a:r>
            <a:endParaRPr lang="en-US" sz="4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4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Lavar</a:t>
            </a:r>
            <a:endParaRPr lang="en-US" sz="4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1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Alyssa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Edmond,Naeema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Abedin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&amp;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Kaelin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Colon</a:t>
            </a:r>
          </a:p>
          <a:p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31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/>
                <a:cs typeface="Cooper Black"/>
              </a:rPr>
              <a:t>El </a:t>
            </a:r>
            <a:r>
              <a:rPr lang="en-US" dirty="0" err="1">
                <a:latin typeface="Cooper Black"/>
                <a:cs typeface="Cooper Black"/>
              </a:rPr>
              <a:t>A</a:t>
            </a:r>
            <a:r>
              <a:rPr lang="en-US" dirty="0" err="1" smtClean="0">
                <a:latin typeface="Cooper Black"/>
                <a:cs typeface="Cooper Black"/>
              </a:rPr>
              <a:t>jo</a:t>
            </a:r>
            <a:endParaRPr lang="en-US" dirty="0">
              <a:latin typeface="Cooper Black"/>
              <a:cs typeface="Coope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17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/>
                <a:cs typeface="Cooper Black"/>
              </a:rPr>
              <a:t>El </a:t>
            </a:r>
            <a:r>
              <a:rPr lang="en-US" dirty="0" err="1" smtClean="0">
                <a:latin typeface="Cooper Black"/>
                <a:cs typeface="Cooper Black"/>
              </a:rPr>
              <a:t>Ajo</a:t>
            </a:r>
            <a:endParaRPr lang="en-US" dirty="0">
              <a:latin typeface="Cooper Black"/>
              <a:cs typeface="Cooper Black"/>
            </a:endParaRPr>
          </a:p>
        </p:txBody>
      </p:sp>
      <p:pic>
        <p:nvPicPr>
          <p:cNvPr id="4" name="Content Placeholder 3" descr="8697garlic_clov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94" b="86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9763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/>
                <a:cs typeface="Cooper Black"/>
              </a:rPr>
              <a:t>El </a:t>
            </a:r>
            <a:r>
              <a:rPr lang="en-US" dirty="0" err="1" smtClean="0">
                <a:latin typeface="Cooper Black"/>
                <a:cs typeface="Cooper Black"/>
              </a:rPr>
              <a:t>Aceite</a:t>
            </a:r>
            <a:r>
              <a:rPr lang="en-US" dirty="0" smtClean="0">
                <a:latin typeface="Cooper Black"/>
                <a:cs typeface="Cooper Black"/>
              </a:rPr>
              <a:t> de </a:t>
            </a:r>
            <a:r>
              <a:rPr lang="en-US" dirty="0" err="1" smtClean="0">
                <a:latin typeface="Cooper Black"/>
                <a:cs typeface="Cooper Black"/>
              </a:rPr>
              <a:t>olivas</a:t>
            </a:r>
            <a:endParaRPr lang="en-US" dirty="0">
              <a:latin typeface="Cooper Black"/>
              <a:cs typeface="Coope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04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2337"/>
            <a:ext cx="7772400" cy="1332169"/>
          </a:xfrm>
        </p:spPr>
        <p:txBody>
          <a:bodyPr/>
          <a:lstStyle/>
          <a:p>
            <a:r>
              <a:rPr lang="en-US" dirty="0" smtClean="0">
                <a:latin typeface="Cooper Black"/>
                <a:cs typeface="Cooper Black"/>
              </a:rPr>
              <a:t>El </a:t>
            </a:r>
            <a:r>
              <a:rPr lang="en-US" dirty="0" err="1" smtClean="0">
                <a:latin typeface="Cooper Black"/>
                <a:cs typeface="Cooper Black"/>
              </a:rPr>
              <a:t>Aceite</a:t>
            </a:r>
            <a:r>
              <a:rPr lang="en-US" dirty="0" smtClean="0">
                <a:latin typeface="Cooper Black"/>
                <a:cs typeface="Cooper Black"/>
              </a:rPr>
              <a:t> de </a:t>
            </a:r>
            <a:r>
              <a:rPr lang="en-US" dirty="0" err="1" smtClean="0">
                <a:latin typeface="Cooper Black"/>
                <a:cs typeface="Cooper Black"/>
              </a:rPr>
              <a:t>olivas</a:t>
            </a:r>
            <a:endParaRPr lang="en-US" dirty="0">
              <a:latin typeface="Cooper Black"/>
              <a:cs typeface="Cooper Blac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5702" y="1974220"/>
            <a:ext cx="7344449" cy="365077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olive_oil_hair_care_doohickey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486" y="1791898"/>
            <a:ext cx="3922278" cy="466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36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oper Black"/>
                <a:cs typeface="Cooper Black"/>
              </a:rPr>
              <a:t>Pimienta</a:t>
            </a:r>
            <a:endParaRPr lang="en-US" dirty="0">
              <a:latin typeface="Cooper Black"/>
              <a:cs typeface="Coope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71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oper Black"/>
                <a:cs typeface="Cooper Black"/>
              </a:rPr>
              <a:t>P</a:t>
            </a:r>
            <a:r>
              <a:rPr lang="en-US" dirty="0" err="1" smtClean="0">
                <a:latin typeface="Cooper Black"/>
                <a:cs typeface="Cooper Black"/>
              </a:rPr>
              <a:t>imienta</a:t>
            </a:r>
            <a:endParaRPr lang="en-US" dirty="0">
              <a:latin typeface="Cooper Black"/>
              <a:cs typeface="Cooper Black"/>
            </a:endParaRPr>
          </a:p>
        </p:txBody>
      </p:sp>
      <p:pic>
        <p:nvPicPr>
          <p:cNvPr id="4" name="Content Placeholder 3" descr="pepp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542" r="-74542"/>
          <a:stretch>
            <a:fillRect/>
          </a:stretch>
        </p:blipFill>
        <p:spPr>
          <a:xfrm>
            <a:off x="193268" y="1222968"/>
            <a:ext cx="9392487" cy="5165506"/>
          </a:xfrm>
        </p:spPr>
      </p:pic>
    </p:spTree>
    <p:extLst>
      <p:ext uri="{BB962C8B-B14F-4D97-AF65-F5344CB8AC3E}">
        <p14:creationId xmlns:p14="http://schemas.microsoft.com/office/powerpoint/2010/main" val="811541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11" y="-177219"/>
            <a:ext cx="8229600" cy="99971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Cooper Black"/>
                <a:cs typeface="Cooper Black"/>
              </a:rPr>
              <a:t>El Pan</a:t>
            </a:r>
            <a:endParaRPr lang="en-US" sz="6000" dirty="0">
              <a:latin typeface="Cooper Black"/>
              <a:cs typeface="Cooper Black"/>
            </a:endParaRPr>
          </a:p>
        </p:txBody>
      </p:sp>
    </p:spTree>
    <p:extLst>
      <p:ext uri="{BB962C8B-B14F-4D97-AF65-F5344CB8AC3E}">
        <p14:creationId xmlns:p14="http://schemas.microsoft.com/office/powerpoint/2010/main" val="3934396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ooper Black"/>
                <a:cs typeface="Cooper Black"/>
              </a:rPr>
              <a:t>El Pan</a:t>
            </a:r>
            <a:endParaRPr lang="en-US" sz="6000" dirty="0">
              <a:latin typeface="Cooper Black"/>
              <a:cs typeface="Cooper Black"/>
            </a:endParaRPr>
          </a:p>
        </p:txBody>
      </p:sp>
      <p:pic>
        <p:nvPicPr>
          <p:cNvPr id="5" name="Content Placeholder 4" descr="baguette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70" r="-125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6138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oper Black"/>
                <a:cs typeface="Cooper Black"/>
              </a:rPr>
              <a:t>Tomate</a:t>
            </a:r>
            <a:endParaRPr lang="en-US" dirty="0">
              <a:latin typeface="Cooper Black"/>
              <a:cs typeface="Coope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83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oper Black"/>
                <a:cs typeface="Cooper Black"/>
              </a:rPr>
              <a:t>Tomate</a:t>
            </a:r>
            <a:endParaRPr lang="en-US" dirty="0">
              <a:latin typeface="Cooper Black"/>
              <a:cs typeface="Cooper Black"/>
            </a:endParaRPr>
          </a:p>
        </p:txBody>
      </p:sp>
      <p:pic>
        <p:nvPicPr>
          <p:cNvPr id="4" name="Content Placeholder 3" descr="6a00d83451ca1469e201676725e660970b-800w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296" r="-31296"/>
          <a:stretch>
            <a:fillRect/>
          </a:stretch>
        </p:blipFill>
        <p:spPr>
          <a:xfrm>
            <a:off x="457200" y="1639163"/>
            <a:ext cx="8229600" cy="4209060"/>
          </a:xfrm>
        </p:spPr>
      </p:pic>
    </p:spTree>
    <p:extLst>
      <p:ext uri="{BB962C8B-B14F-4D97-AF65-F5344CB8AC3E}">
        <p14:creationId xmlns:p14="http://schemas.microsoft.com/office/powerpoint/2010/main" val="4192071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6275" y="191986"/>
            <a:ext cx="6837414" cy="1485885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Cooper Black"/>
                <a:cs typeface="Cooper Black"/>
              </a:rPr>
              <a:t>La </a:t>
            </a:r>
            <a:r>
              <a:rPr lang="en-US" sz="5400" dirty="0" err="1" smtClean="0">
                <a:latin typeface="Cooper Black"/>
                <a:cs typeface="Cooper Black"/>
              </a:rPr>
              <a:t>Cebolla</a:t>
            </a:r>
            <a:endParaRPr lang="en-US" sz="5400" dirty="0">
              <a:latin typeface="Cooper Black"/>
              <a:cs typeface="Cooper Blac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530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Cooper Black"/>
                <a:cs typeface="Cooper Black"/>
              </a:rPr>
              <a:t>La </a:t>
            </a:r>
            <a:r>
              <a:rPr lang="en-US" sz="5400" b="1" dirty="0" err="1" smtClean="0">
                <a:latin typeface="Cooper Black"/>
                <a:cs typeface="Cooper Black"/>
              </a:rPr>
              <a:t>Cebolla</a:t>
            </a:r>
            <a:endParaRPr lang="en-US" sz="5400" b="1" dirty="0">
              <a:latin typeface="Cooper Black"/>
              <a:cs typeface="Cooper Black"/>
            </a:endParaRPr>
          </a:p>
        </p:txBody>
      </p:sp>
      <p:pic>
        <p:nvPicPr>
          <p:cNvPr id="8" name="Content Placeholder 7" descr="on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821" r="-508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8667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Cooper Black"/>
                <a:cs typeface="Cooper Black"/>
              </a:rPr>
              <a:t>El </a:t>
            </a:r>
            <a:r>
              <a:rPr lang="en-US" sz="5400" dirty="0" err="1" smtClean="0">
                <a:latin typeface="Cooper Black"/>
                <a:cs typeface="Cooper Black"/>
              </a:rPr>
              <a:t>Perejil</a:t>
            </a:r>
            <a:endParaRPr lang="en-US" sz="5400" dirty="0">
              <a:latin typeface="Cooper Black"/>
              <a:cs typeface="Coope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74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2184" y="53909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Cooper Black"/>
                <a:cs typeface="Cooper Black"/>
              </a:rPr>
              <a:t>El </a:t>
            </a:r>
            <a:r>
              <a:rPr lang="en-US" sz="5400" dirty="0" err="1" smtClean="0">
                <a:latin typeface="Cooper Black"/>
                <a:cs typeface="Cooper Black"/>
              </a:rPr>
              <a:t>Perejil</a:t>
            </a:r>
            <a:endParaRPr lang="en-US" sz="5400" dirty="0">
              <a:latin typeface="Cooper Black"/>
              <a:cs typeface="Cooper Blac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Parsle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826" y="1346200"/>
            <a:ext cx="5080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280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43</Words>
  <Application>Microsoft Macintosh PowerPoint</Application>
  <PresentationFormat>On-screen Show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Toma Tiempo</vt:lpstr>
      <vt:lpstr>El Pan</vt:lpstr>
      <vt:lpstr>El Pan</vt:lpstr>
      <vt:lpstr>Tomate</vt:lpstr>
      <vt:lpstr>Tomate</vt:lpstr>
      <vt:lpstr>La Cebolla</vt:lpstr>
      <vt:lpstr>La Cebolla</vt:lpstr>
      <vt:lpstr>El Perejil</vt:lpstr>
      <vt:lpstr>El Perejil</vt:lpstr>
      <vt:lpstr>El Ajo</vt:lpstr>
      <vt:lpstr>El Ajo</vt:lpstr>
      <vt:lpstr>El Aceite de olivas</vt:lpstr>
      <vt:lpstr>El Aceite de olivas</vt:lpstr>
      <vt:lpstr>Pimienta</vt:lpstr>
      <vt:lpstr>Pimienta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Toma Tiempo</dc:title>
  <dc:creator>User</dc:creator>
  <cp:lastModifiedBy>User</cp:lastModifiedBy>
  <cp:revision>6</cp:revision>
  <dcterms:created xsi:type="dcterms:W3CDTF">2013-05-09T13:14:11Z</dcterms:created>
  <dcterms:modified xsi:type="dcterms:W3CDTF">2013-05-10T14:02:25Z</dcterms:modified>
</cp:coreProperties>
</file>